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287000" cx="10287000"/>
  <p:notesSz cx="6858000" cy="9144000"/>
  <p:embeddedFontLst>
    <p:embeddedFont>
      <p:font typeface="Bebas Neue"/>
      <p:regular r:id="rId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8" roundtripDataSignature="AMtx7miHLsmAiiWze6prqMHTr4zli7KkV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BebasNeue-regular.fntdata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DE600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0" y="0"/>
            <a:ext cx="10287000" cy="10287000"/>
            <a:chOff x="0" y="0"/>
            <a:chExt cx="10287000" cy="10287000"/>
          </a:xfrm>
        </p:grpSpPr>
        <p:sp>
          <p:nvSpPr>
            <p:cNvPr id="85" name="Google Shape;85;p1"/>
            <p:cNvSpPr/>
            <p:nvPr/>
          </p:nvSpPr>
          <p:spPr>
            <a:xfrm>
              <a:off x="0" y="0"/>
              <a:ext cx="10287000" cy="10287000"/>
            </a:xfrm>
            <a:prstGeom prst="rect">
              <a:avLst/>
            </a:prstGeom>
            <a:solidFill>
              <a:srgbClr val="FDE7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6" name="Google Shape;86;p1"/>
            <p:cNvGrpSpPr/>
            <p:nvPr/>
          </p:nvGrpSpPr>
          <p:grpSpPr>
            <a:xfrm>
              <a:off x="0" y="2095500"/>
              <a:ext cx="10287000" cy="5444700"/>
              <a:chOff x="0" y="2095500"/>
              <a:chExt cx="10287000" cy="5444700"/>
            </a:xfrm>
          </p:grpSpPr>
          <p:sp>
            <p:nvSpPr>
              <p:cNvPr id="87" name="Google Shape;87;p1"/>
              <p:cNvSpPr txBox="1"/>
              <p:nvPr/>
            </p:nvSpPr>
            <p:spPr>
              <a:xfrm>
                <a:off x="0" y="5905500"/>
                <a:ext cx="10287000" cy="1634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9600">
                    <a:latin typeface="Bebas Neue"/>
                    <a:ea typeface="Bebas Neue"/>
                    <a:cs typeface="Bebas Neue"/>
                    <a:sym typeface="Bebas Neue"/>
                  </a:rPr>
                  <a:t>xaldigital</a:t>
                </a:r>
                <a:endParaRPr/>
              </a:p>
            </p:txBody>
          </p:sp>
          <p:sp>
            <p:nvSpPr>
              <p:cNvPr id="88" name="Google Shape;88;p1"/>
              <p:cNvSpPr txBox="1"/>
              <p:nvPr/>
            </p:nvSpPr>
            <p:spPr>
              <a:xfrm>
                <a:off x="0" y="2095500"/>
                <a:ext cx="10287000" cy="4191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800">
                    <a:latin typeface="Bebas Neue"/>
                    <a:ea typeface="Bebas Neue"/>
                    <a:cs typeface="Bebas Neue"/>
                    <a:sym typeface="Bebas Neue"/>
                  </a:rPr>
                  <a:t>mg</a:t>
                </a:r>
                <a:endParaRPr/>
              </a:p>
            </p:txBody>
          </p: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